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3"/>
    <p:restoredTop sz="94787"/>
  </p:normalViewPr>
  <p:slideViewPr>
    <p:cSldViewPr snapToGrid="0" snapToObjects="1">
      <p:cViewPr varScale="1">
        <p:scale>
          <a:sx n="111" d="100"/>
          <a:sy n="111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5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0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9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C170-C98C-764F-B944-D915E2CB22C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B8AE-4EB5-4C47-9EE7-FFE3BAE7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5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F0BC9-F939-1F4F-A1A4-E019F3C2B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3" r="2" b="7997"/>
          <a:stretch/>
        </p:blipFill>
        <p:spPr>
          <a:xfrm>
            <a:off x="78194" y="1302591"/>
            <a:ext cx="4413566" cy="3912347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98251-ECFA-2F41-99FA-8C36B6FFD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12" y="3863697"/>
            <a:ext cx="6029936" cy="911117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98F4E-A6BA-6A4B-9E07-EB0D82F22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589" y="1828800"/>
            <a:ext cx="6378259" cy="2027941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</a:rPr>
              <a:t>How to Get the Most out of Your Workout</a:t>
            </a:r>
          </a:p>
        </p:txBody>
      </p:sp>
      <p:pic>
        <p:nvPicPr>
          <p:cNvPr id="5" name="Audio Recording Sep 24, 2021 at 7:58:04 PM" descr="Audio Recording Sep 24, 2021 at 7:58:04 PM">
            <a:hlinkClick r:id="" action="ppaction://media"/>
            <a:extLst>
              <a:ext uri="{FF2B5EF4-FFF2-40B4-BE49-F238E27FC236}">
                <a16:creationId xmlns:a16="http://schemas.microsoft.com/office/drawing/2014/main" id="{D3225EB1-A354-0A42-8CA6-AA21D53AF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0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040C16E2-5200-534B-900A-7316D9BAE6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7FF5F-F945-7048-A5B0-2FC4A965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8580"/>
            <a:ext cx="1166446" cy="900967"/>
          </a:xfrm>
        </p:spPr>
        <p:txBody>
          <a:bodyPr>
            <a:normAutofit/>
          </a:bodyPr>
          <a:lstStyle/>
          <a:p>
            <a:r>
              <a:rPr lang="en-US" sz="2000" dirty="0"/>
              <a:t>Planning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DBC78E0-AA44-4A26-A8C1-BF212EA5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95" y="2041071"/>
            <a:ext cx="3822189" cy="23349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When?</a:t>
            </a:r>
          </a:p>
          <a:p>
            <a:r>
              <a:rPr lang="en-US" sz="3200" dirty="0"/>
              <a:t>Cardio or Weights?</a:t>
            </a:r>
          </a:p>
          <a:p>
            <a:r>
              <a:rPr lang="en-US" sz="3200" dirty="0"/>
              <a:t>Which Muscle Groups?</a:t>
            </a:r>
          </a:p>
        </p:txBody>
      </p:sp>
      <p:pic>
        <p:nvPicPr>
          <p:cNvPr id="3" name="Audio Recording Sep 24, 2021 at 7:58:50 PM" descr="Audio Recording Sep 24, 2021 at 7:58:50 PM">
            <a:hlinkClick r:id="" action="ppaction://media"/>
            <a:extLst>
              <a:ext uri="{FF2B5EF4-FFF2-40B4-BE49-F238E27FC236}">
                <a16:creationId xmlns:a16="http://schemas.microsoft.com/office/drawing/2014/main" id="{EDFADAAD-763E-F64C-8409-0F843AB28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rican American Guy Sleeping Resting In His Bed At Home photo by  Prostock-studio on Envato Elements">
            <a:extLst>
              <a:ext uri="{FF2B5EF4-FFF2-40B4-BE49-F238E27FC236}">
                <a16:creationId xmlns:a16="http://schemas.microsoft.com/office/drawing/2014/main" id="{E203AE2C-CE05-7341-B67B-7E5D52155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7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0FC78-E95E-4549-803E-7FFCD6E1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55052"/>
            <a:ext cx="1783834" cy="929610"/>
          </a:xfrm>
        </p:spPr>
        <p:txBody>
          <a:bodyPr>
            <a:normAutofit/>
          </a:bodyPr>
          <a:lstStyle/>
          <a:p>
            <a:r>
              <a:rPr lang="en-US" sz="2000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2AEC-BA04-4048-9F66-04D4435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42" y="2265037"/>
            <a:ext cx="3822189" cy="3742762"/>
          </a:xfrm>
        </p:spPr>
        <p:txBody>
          <a:bodyPr>
            <a:normAutofit/>
          </a:bodyPr>
          <a:lstStyle/>
          <a:p>
            <a:r>
              <a:rPr lang="en-US" sz="3200" dirty="0"/>
              <a:t>A Great Sleep</a:t>
            </a:r>
          </a:p>
          <a:p>
            <a:r>
              <a:rPr lang="en-US" sz="3200" dirty="0"/>
              <a:t>Comfortable and Confident Clothes</a:t>
            </a:r>
          </a:p>
          <a:p>
            <a:r>
              <a:rPr lang="en-US" sz="3200" dirty="0"/>
              <a:t>Eating Before Working Out</a:t>
            </a:r>
          </a:p>
        </p:txBody>
      </p:sp>
      <p:pic>
        <p:nvPicPr>
          <p:cNvPr id="4" name="Audio Recording Sep 24, 2021 at 7:59:25 PM" descr="Audio Recording Sep 24, 2021 at 7:59:25 PM">
            <a:hlinkClick r:id="" action="ppaction://media"/>
            <a:extLst>
              <a:ext uri="{FF2B5EF4-FFF2-40B4-BE49-F238E27FC236}">
                <a16:creationId xmlns:a16="http://schemas.microsoft.com/office/drawing/2014/main" id="{375ECEA2-3834-2D43-8215-33637E107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headphones&#10;&#10;Description automatically generated">
            <a:extLst>
              <a:ext uri="{FF2B5EF4-FFF2-40B4-BE49-F238E27FC236}">
                <a16:creationId xmlns:a16="http://schemas.microsoft.com/office/drawing/2014/main" id="{2ABAD330-792E-5B48-A592-57AA301531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39" b="14538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7F3F1-11B4-0342-A3E4-A058D097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697" y="0"/>
            <a:ext cx="2134430" cy="7521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During-Workout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3B-BF44-B243-AE0A-39B6B60E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690" y="1933679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Get the Music going</a:t>
            </a:r>
          </a:p>
          <a:p>
            <a:pPr>
              <a:buFontTx/>
              <a:buChar char="-"/>
            </a:pPr>
            <a:r>
              <a:rPr lang="en-US" sz="3200" dirty="0"/>
              <a:t>Stay Hydrated</a:t>
            </a:r>
          </a:p>
          <a:p>
            <a:pPr>
              <a:buFontTx/>
              <a:buChar char="-"/>
            </a:pPr>
            <a:r>
              <a:rPr lang="en-US" sz="3200" dirty="0"/>
              <a:t>Limit time in Between sets</a:t>
            </a:r>
          </a:p>
        </p:txBody>
      </p:sp>
      <p:pic>
        <p:nvPicPr>
          <p:cNvPr id="4" name="Audio Recording Sep 24, 2021 at 8:00:34 PM" descr="Audio Recording Sep 24, 2021 at 8:00:34 PM">
            <a:hlinkClick r:id="" action="ppaction://media"/>
            <a:extLst>
              <a:ext uri="{FF2B5EF4-FFF2-40B4-BE49-F238E27FC236}">
                <a16:creationId xmlns:a16="http://schemas.microsoft.com/office/drawing/2014/main" id="{DE1BBF06-C359-994C-9D25-2C7EF63E2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2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AA218-A1A9-9C49-8A30-4CE264CC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699261" cy="663116"/>
          </a:xfrm>
        </p:spPr>
        <p:txBody>
          <a:bodyPr>
            <a:normAutofit/>
          </a:bodyPr>
          <a:lstStyle/>
          <a:p>
            <a:r>
              <a:rPr lang="en-US" sz="2000" dirty="0"/>
              <a:t>Post-Workout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ABCD3-E78F-E548-BE5F-C6581462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7379"/>
            <a:ext cx="3799425" cy="3143241"/>
          </a:xfrm>
        </p:spPr>
        <p:txBody>
          <a:bodyPr>
            <a:normAutofit/>
          </a:bodyPr>
          <a:lstStyle/>
          <a:p>
            <a:r>
              <a:rPr lang="en-US" sz="3200" dirty="0"/>
              <a:t>Stretch out those Muscles</a:t>
            </a:r>
          </a:p>
          <a:p>
            <a:r>
              <a:rPr lang="en-US" sz="3200" dirty="0"/>
              <a:t>Eat a High Protein Meal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F49FF-EEB9-7E46-A0A6-3103E7CFFD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39" r="-2" b="12318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4" name="Audio Recording Sep 24, 2021 at 8:01:38 PM" descr="Audio Recording Sep 24, 2021 at 8:01:38 PM">
            <a:hlinkClick r:id="" action="ppaction://media"/>
            <a:extLst>
              <a:ext uri="{FF2B5EF4-FFF2-40B4-BE49-F238E27FC236}">
                <a16:creationId xmlns:a16="http://schemas.microsoft.com/office/drawing/2014/main" id="{6025128D-0EF9-654B-9ADC-3354DD104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1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</Words>
  <Application>Microsoft Macintosh PowerPoint</Application>
  <PresentationFormat>Widescreen</PresentationFormat>
  <Paragraphs>16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to Get the Most out of Your Workout</vt:lpstr>
      <vt:lpstr>Planning</vt:lpstr>
      <vt:lpstr>Preparation</vt:lpstr>
      <vt:lpstr>During-Workout</vt:lpstr>
      <vt:lpstr>Post-Workout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 Most out of Your Workout</dc:title>
  <dc:creator>James Ellis</dc:creator>
  <cp:lastModifiedBy>James Ellis</cp:lastModifiedBy>
  <cp:revision>4</cp:revision>
  <dcterms:created xsi:type="dcterms:W3CDTF">2021-09-22T23:21:25Z</dcterms:created>
  <dcterms:modified xsi:type="dcterms:W3CDTF">2021-09-25T03:05:21Z</dcterms:modified>
</cp:coreProperties>
</file>